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F7026-9567-4190-B2BA-7CDCB7CB3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42A98F-839C-4E6F-82D9-C8B9293E39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2A834A-8BD9-4189-847B-23B49A820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5FAE2-CB79-4F75-A462-6CF779FAA78E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4029D8-D6FC-482F-9A36-B3CE8FFE5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9A0E7-C3EC-4ED1-9B99-B95ADC3A0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996BC-27EC-461D-9E05-DE3F45AB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51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AD9D6-6B42-41D5-B4AD-B07FF3606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45EDB-0CA9-4456-BC67-638A0366B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A262B-9022-4D7C-A59D-4DC912047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5FAE2-CB79-4F75-A462-6CF779FAA78E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3D01B-90F8-436F-9031-E9CFF0330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571BD-4AA7-4432-9D8C-CB84ADC29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996BC-27EC-461D-9E05-DE3F45AB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942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ABCEC-123A-4C13-9A1D-EF37801F2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461A8-873B-47F6-A11F-2A9C833F5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1FD1F-4973-4695-8E1C-08BE24C18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5FAE2-CB79-4F75-A462-6CF779FAA78E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0F595-08D3-4BC7-892D-AB1BE13F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28945-5B10-4F2D-A6AD-1E1D9A107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996BC-27EC-461D-9E05-DE3F45AB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992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79273-0478-4665-8100-3435B7AB3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6EDA8-A87D-4F22-9255-FB6B462351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5A2909-A671-4C20-8E2C-1D50C7150B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E77214-F9B7-4DEA-8FD5-D9E6C1FAC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5FAE2-CB79-4F75-A462-6CF779FAA78E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C9C04F-8403-42B2-B726-FF250510E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E5CEEA-CBD8-49DC-B2FD-C65A83084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996BC-27EC-461D-9E05-DE3F45AB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547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9E226-7BB7-4A1F-96BC-66CE229BF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D54432-0001-404D-AB9A-8C9D62D4E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68F805-49F3-4163-810C-800C6A2FE0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F2950D-F261-43C1-A64D-EA5C587E6F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3550A7-1E80-4364-9FBA-1937D0FCCB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E69F45-04D8-4932-A154-A7239274B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5FAE2-CB79-4F75-A462-6CF779FAA78E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E0C3F4-D831-4B59-B72A-8FCD35DDC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9EC594-8172-4BF4-8A9E-865817925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996BC-27EC-461D-9E05-DE3F45AB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78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C80B7-6C15-493C-A06D-7AD305038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B94B39-3C7F-4BAD-AAC4-8FC2D7727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5FAE2-CB79-4F75-A462-6CF779FAA78E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CBE590-E23F-49B0-B26B-A5AE44F54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10E799-36BA-4ACE-BE00-4F96B9FEF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996BC-27EC-461D-9E05-DE3F45AB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725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47505E-4B21-431C-B528-8E4340E6C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5FAE2-CB79-4F75-A462-6CF779FAA78E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151D4A-F293-48AB-9B89-696EBC165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BD6628-4B58-4082-A50A-9B14C7A26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996BC-27EC-461D-9E05-DE3F45AB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895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F6255-76CF-41F5-BDCA-0813A2C48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31399-D874-4297-BAB8-35131F2A3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704A1E-087C-4F7F-8DA4-E5DB5104C1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59AEB9-7C3D-4953-B61E-E98035C63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5FAE2-CB79-4F75-A462-6CF779FAA78E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193834-AF8D-4ECC-A5CE-BBEE098FF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833CCA-DE1B-4043-BE81-F0E4F13A2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996BC-27EC-461D-9E05-DE3F45AB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736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EFA1E-C3E5-4E97-AD25-6EDCE29BA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21B2E1-4796-4933-9B70-250BC4C2ED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2D6A5-0154-4518-936E-6E56F24882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E9A36-00BE-4F03-9671-44D3A380B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5FAE2-CB79-4F75-A462-6CF779FAA78E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83582F-ACA7-4DA8-8C85-0A49DE5B4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7CFDD8-818D-47F0-813A-9A5DA5E72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996BC-27EC-461D-9E05-DE3F45AB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96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AEDF6-FB04-4310-94C8-F736BCAFE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CB129B-F76B-4099-A701-CA74A9330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120DB-024E-4C51-ADD6-96B3DEFEC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5FAE2-CB79-4F75-A462-6CF779FAA78E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57E8D-E188-4617-A021-15E2AA368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DD09A-6724-4A45-AE08-5A88930A8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996BC-27EC-461D-9E05-DE3F45AB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068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60649D-5562-4AF7-AF65-4228A4AFFA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41FF6-04CB-4842-8873-215854411A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D3965-9B54-4CA5-9DB0-3A1E2404D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5FAE2-CB79-4F75-A462-6CF779FAA78E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96E3D-0C20-4D66-8FF1-48A15C2F3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E7C14-041E-4DC9-81F3-634367444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996BC-27EC-461D-9E05-DE3F45AB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694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6CB258-0EDA-4F97-814D-877419606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F62DD2-BE3D-4194-A7B4-77AD651991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34B55-C833-421C-92C6-45EDCB13D8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5FAE2-CB79-4F75-A462-6CF779FAA78E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326E1-9417-4613-B99A-88FFF1B5B4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69C13E-0B9B-477E-B953-E669A43B7C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996BC-27EC-461D-9E05-DE3F45AB1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33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tri-c.edu/testin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15C4205-1E7C-4C81-B348-9E2BC463D8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1064" y="2525704"/>
            <a:ext cx="5084190" cy="827881"/>
          </a:xfrm>
        </p:spPr>
        <p:txBody>
          <a:bodyPr/>
          <a:lstStyle/>
          <a:p>
            <a:r>
              <a:rPr lang="uk-UA" b="1" dirty="0"/>
              <a:t>Громадський коледж Куяхога, </a:t>
            </a:r>
            <a:br>
              <a:rPr lang="en-US" b="1" dirty="0"/>
            </a:br>
            <a:r>
              <a:rPr lang="uk-UA" b="1" dirty="0"/>
              <a:t>Західний кампус</a:t>
            </a: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8ED7C2E-AA53-47CF-BBB7-2E334964BA1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494081" y="678556"/>
            <a:ext cx="6433876" cy="553998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sz="36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Як я можу стати студентом ESL?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EDA6E0-D71C-405B-B0AC-80DF0488B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238" y="2139884"/>
            <a:ext cx="5913748" cy="443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473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9BEFC-3B20-4C83-8BCD-A01AF9631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Подайте заявку на вступ Подайте заявку онлайн на сайті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D1474-1FDF-43E1-80C5-5BF3991EC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7087" y="1027906"/>
            <a:ext cx="3375581" cy="776173"/>
          </a:xfrm>
        </p:spPr>
        <p:txBody>
          <a:bodyPr/>
          <a:lstStyle/>
          <a:p>
            <a:pPr marL="0" indent="0">
              <a:buNone/>
            </a:pPr>
            <a:r>
              <a:rPr lang="uk-UA" b="1" dirty="0">
                <a:solidFill>
                  <a:schemeClr val="accent1"/>
                </a:solidFill>
              </a:rPr>
              <a:t>Tri-C.edu/apply</a:t>
            </a: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5FF34C-AECB-4B26-91D7-52BC0CDCE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188" y="1580168"/>
            <a:ext cx="9382812" cy="527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738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E02AA-EFDC-4152-B6C7-C8721ADAD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dirty="0">
                <a:solidFill>
                  <a:srgbClr val="202124"/>
                </a:solidFill>
                <a:latin typeface="inherit"/>
              </a:rPr>
              <a:t>Це займе 2-3 дні</a:t>
            </a: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08E24F7-179B-4DEA-A9AA-25DAB0F55A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71052" y="1690688"/>
            <a:ext cx="8165953" cy="620691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(Коледж надішле вам електронний лист, і ви отримаєте номер </a:t>
            </a:r>
            <a:endParaRPr kumimoji="0" lang="en-US" altLang="en-US" sz="2100" b="0" i="0" u="none" strike="noStrike" cap="none" normalizeH="0" baseline="0" dirty="0">
              <a:ln>
                <a:noFill/>
              </a:ln>
              <a:solidFill>
                <a:srgbClr val="202124"/>
              </a:solidFill>
              <a:effectLst/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студента, який у цьому електронному листі називається номером «S»).</a:t>
            </a:r>
            <a:r>
              <a:rPr kumimoji="0" lang="uk-UA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uk-UA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396FBE-395D-4852-9D09-C69220CE15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406" y="2639506"/>
            <a:ext cx="4776248" cy="358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935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39164-7DAC-4573-92D6-1DEA9E254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altLang="en-US" b="1" dirty="0">
                <a:solidFill>
                  <a:srgbClr val="202124"/>
                </a:solidFill>
                <a:latin typeface="inherit"/>
              </a:rPr>
              <a:t>Студентський номер робить</a:t>
            </a: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B3DC4A2-CD4D-4F1E-A287-599E1347DA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89408" y="2757087"/>
            <a:ext cx="5739841" cy="163635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uk-UA" altLang="en-US" sz="36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  <a:t>Студентський номер робить </a:t>
            </a:r>
            <a:b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</a:br>
            <a:r>
              <a:rPr kumimoji="0" lang="uk-UA" altLang="en-US" sz="36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  <a:t>можливими всі </a:t>
            </a:r>
            <a:endParaRPr kumimoji="0" lang="en-US" altLang="en-US" sz="3600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inherit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uk-UA" altLang="en-US" sz="36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  <a:t>наступні кроки.</a:t>
            </a:r>
            <a:r>
              <a:rPr kumimoji="0" lang="uk-UA" altLang="en-US" sz="36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 </a:t>
            </a:r>
            <a:endParaRPr kumimoji="0" lang="uk-UA" altLang="en-US" sz="3600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9D9047-0185-4B1C-BA5C-6C1CD1C00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920" y="2592371"/>
            <a:ext cx="5473831" cy="410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328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FBABB-5898-47A5-9048-CE8259EA3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573545" y="0"/>
            <a:ext cx="9861223" cy="1325563"/>
          </a:xfrm>
        </p:spPr>
        <p:txBody>
          <a:bodyPr/>
          <a:lstStyle/>
          <a:p>
            <a:pPr algn="ctr"/>
            <a:r>
              <a:rPr lang="uk-UA" altLang="en-US" b="1" dirty="0">
                <a:solidFill>
                  <a:srgbClr val="202124"/>
                </a:solidFill>
                <a:latin typeface="inherit"/>
              </a:rPr>
              <a:t>ДАЛІ</a:t>
            </a:r>
            <a:endParaRPr lang="en-US" b="1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C5ABAC3-4CC9-42D3-869E-F15ABCBD72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696652" y="460157"/>
            <a:ext cx="5534320" cy="405247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uk-UA" altLang="en-US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увійдіть до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</a:t>
            </a:r>
            <a:r>
              <a:rPr lang="en-US" u="sng" dirty="0">
                <a:hlinkClick r:id="rId2"/>
              </a:rPr>
              <a:t>www.tri-c.edu/testing</a:t>
            </a:r>
            <a:r>
              <a:rPr kumimoji="0" lang="uk-UA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uk-UA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22D4E1-072D-4E91-8143-7313A65E68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066" y="1325561"/>
            <a:ext cx="9957847" cy="560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06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23625-C333-431F-AA74-1A3498B5F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b="1" dirty="0">
                <a:solidFill>
                  <a:srgbClr val="202124"/>
                </a:solidFill>
                <a:latin typeface="inherit"/>
              </a:rPr>
              <a:t>ДАЛІ</a:t>
            </a: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0B143D4-7BE4-424A-AEF5-2D249D1D03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647388" y="879143"/>
            <a:ext cx="2970229" cy="2975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sz="2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  <a:t>Виберіть РОЗМІЩЕННЯ</a:t>
            </a:r>
            <a:r>
              <a:rPr kumimoji="0" lang="uk-UA" altLang="en-US" sz="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 </a:t>
            </a:r>
            <a:endParaRPr kumimoji="0" lang="uk-UA" altLang="en-US" sz="1800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D95674-F79A-4ECC-BD9C-B557741EC4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769" y="1463511"/>
            <a:ext cx="9741031" cy="547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3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D3EDB-5312-4B7D-A842-965AEEBC2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9549" y="365123"/>
            <a:ext cx="1546781" cy="1325563"/>
          </a:xfrm>
        </p:spPr>
        <p:txBody>
          <a:bodyPr/>
          <a:lstStyle/>
          <a:p>
            <a:r>
              <a:rPr lang="uk-UA" altLang="en-US" b="1" dirty="0">
                <a:solidFill>
                  <a:srgbClr val="202124"/>
                </a:solidFill>
                <a:latin typeface="inherit"/>
              </a:rPr>
              <a:t>ДАЛІ</a:t>
            </a: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21E79F5-14D0-46D1-B74A-DA3202DE4F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863445" y="879143"/>
            <a:ext cx="1744744" cy="2975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sz="2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  <a:t>Виберіть ESL</a:t>
            </a:r>
            <a:r>
              <a:rPr kumimoji="0" lang="uk-UA" altLang="en-US" sz="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 </a:t>
            </a:r>
            <a:endParaRPr kumimoji="0" lang="uk-UA" altLang="en-US" sz="1800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7D289E-480A-4793-8847-627A49C8B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470" y="1465280"/>
            <a:ext cx="9587060" cy="539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269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4D00F-6027-430A-BDC1-68E005832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790" y="365123"/>
            <a:ext cx="1801305" cy="1325563"/>
          </a:xfrm>
        </p:spPr>
        <p:txBody>
          <a:bodyPr/>
          <a:lstStyle/>
          <a:p>
            <a:r>
              <a:rPr lang="uk-UA" altLang="en-US" b="1" dirty="0">
                <a:solidFill>
                  <a:srgbClr val="202124"/>
                </a:solidFill>
                <a:latin typeface="inherit"/>
              </a:rPr>
              <a:t>ДАЛІ</a:t>
            </a: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5FF9884-2814-420C-A803-26CA425223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685095" y="926454"/>
            <a:ext cx="6901206" cy="2975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sz="2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  <a:t>Візьміть граматичну частину розміщення «на вимогу»</a:t>
            </a:r>
            <a:r>
              <a:rPr kumimoji="0" lang="uk-UA" altLang="en-US" sz="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 </a:t>
            </a:r>
            <a:endParaRPr kumimoji="0" lang="uk-UA" altLang="en-US" sz="1800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62D559-2B20-45EB-9D6A-732289726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58" y="1366886"/>
            <a:ext cx="9544116" cy="536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015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9F694-6343-48C0-AF1A-C02A84E4B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659903" cy="1325563"/>
          </a:xfrm>
        </p:spPr>
        <p:txBody>
          <a:bodyPr/>
          <a:lstStyle/>
          <a:p>
            <a:r>
              <a:rPr lang="uk-UA" altLang="en-US" b="1" dirty="0">
                <a:solidFill>
                  <a:srgbClr val="202124"/>
                </a:solidFill>
                <a:latin typeface="inherit"/>
              </a:rPr>
              <a:t>ДАЛІ</a:t>
            </a: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9E8DDB4-2DE2-437F-906D-94ADA8B67B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498103" y="717560"/>
            <a:ext cx="9184758" cy="620691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sz="2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  <a:t>Підпишіться, щоб письмова частина була надіслана їм у запропонований </a:t>
            </a:r>
            <a:b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</a:br>
            <a:r>
              <a:rPr kumimoji="0" lang="uk-UA" altLang="en-US" sz="2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  <a:t>день і час на електронну адресу, яку вони вибрали під час заповнення форми</a:t>
            </a:r>
            <a:r>
              <a:rPr kumimoji="0" lang="uk-UA" altLang="en-US" sz="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 </a:t>
            </a:r>
            <a:endParaRPr kumimoji="0" lang="uk-UA" altLang="en-US" sz="1800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3F372B-2415-47F4-B5B0-104FC6549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187" y="1564850"/>
            <a:ext cx="8991076" cy="505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723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CF3C0-DAC0-494B-9463-A6CD48D8B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639529" cy="1325563"/>
          </a:xfrm>
        </p:spPr>
        <p:txBody>
          <a:bodyPr/>
          <a:lstStyle/>
          <a:p>
            <a:r>
              <a:rPr lang="uk-UA" altLang="en-US" b="1" dirty="0">
                <a:solidFill>
                  <a:srgbClr val="202124"/>
                </a:solidFill>
                <a:latin typeface="inherit"/>
              </a:rPr>
              <a:t>ДАЛІ</a:t>
            </a: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A12919F-252C-4F55-AF10-376A161ABF5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608007" y="717560"/>
            <a:ext cx="8066695" cy="620691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sz="2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  <a:t>Увійдіть до цієї електронної пошти в цей час... їм дається 30 хвилин, </a:t>
            </a:r>
            <a:b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</a:br>
            <a:r>
              <a:rPr kumimoji="0" lang="uk-UA" altLang="en-US" sz="2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  <a:t>щоб повернути електронний лист після його отримання.</a:t>
            </a:r>
            <a:r>
              <a:rPr kumimoji="0" lang="uk-UA" altLang="en-US" sz="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 </a:t>
            </a:r>
            <a:endParaRPr kumimoji="0" lang="uk-UA" altLang="en-US" sz="1800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BC4394-2B77-4663-ACBE-1B37577DDD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23" y="1493275"/>
            <a:ext cx="9537290" cy="536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379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23DD6-708D-40B1-B0FE-8CA0D348C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081981" cy="1325563"/>
          </a:xfrm>
        </p:spPr>
        <p:txBody>
          <a:bodyPr/>
          <a:lstStyle/>
          <a:p>
            <a:r>
              <a:rPr lang="uk-UA" altLang="en-US" b="1" dirty="0">
                <a:solidFill>
                  <a:srgbClr val="202124"/>
                </a:solidFill>
                <a:latin typeface="inherit"/>
              </a:rPr>
              <a:t>ДАЛІ</a:t>
            </a: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CFDF4A0-5A26-49F1-BB6F-3F80058703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956911" y="644764"/>
            <a:ext cx="7719165" cy="943856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sz="2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  <a:t>Потім їхні зразки письмового листа надсилаються </a:t>
            </a:r>
            <a:endParaRPr kumimoji="0" lang="en-US" altLang="en-US" sz="2100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inheri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sz="2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  <a:t>викладачам ESL для прочитання, </a:t>
            </a:r>
            <a:b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</a:br>
            <a:r>
              <a:rPr kumimoji="0" lang="uk-UA" altLang="en-US" sz="2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  <a:t>а також викладачі ESL зв’яжуться зі студентом, щоб розмістити їх</a:t>
            </a:r>
            <a:r>
              <a:rPr kumimoji="0" lang="uk-UA" altLang="en-US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.</a:t>
            </a:r>
            <a:r>
              <a:rPr kumimoji="0" lang="uk-UA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uk-UA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06FE6C-2FFF-4B37-9665-2414169BC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756" y="2146431"/>
            <a:ext cx="8438431" cy="319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979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01ECF-AF51-465B-BF3E-D9A686245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dirty="0">
                <a:solidFill>
                  <a:srgbClr val="202124"/>
                </a:solidFill>
                <a:latin typeface="inherit"/>
              </a:rPr>
              <a:t>ПРИМІТКА:</a:t>
            </a: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4433F5C-592C-4D6D-8CCE-B50C3C5B48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508618"/>
            <a:ext cx="10188879" cy="1590187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sz="2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  <a:t>все це робиться віртуально, </a:t>
            </a:r>
            <a:b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</a:br>
            <a:r>
              <a:rPr kumimoji="0" lang="uk-UA" altLang="en-US" sz="2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  <a:t>студенти можуть прийти та скористатися одним із комп’ютерів TLC, </a:t>
            </a:r>
            <a:b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</a:br>
            <a:r>
              <a:rPr kumimoji="0" lang="uk-UA" altLang="en-US" sz="2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  <a:t>але вони не беруть граматичну частину на вимогу того самого дня, </a:t>
            </a:r>
            <a:b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</a:br>
            <a:r>
              <a:rPr kumimoji="0" lang="uk-UA" altLang="en-US" sz="2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  <a:t>коли їм надіслано письмовий зразок, тому, якщо їм знадобиться використовувати TLC </a:t>
            </a:r>
            <a:b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</a:br>
            <a:r>
              <a:rPr kumimoji="0" lang="uk-UA" altLang="en-US" sz="2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  <a:t>комп’ютер, їм потрібно буде повернутися через день, щоб взяти другу порцію</a:t>
            </a:r>
            <a:r>
              <a:rPr kumimoji="0" lang="uk-UA" altLang="en-US" sz="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 </a:t>
            </a:r>
            <a:endParaRPr kumimoji="0" lang="uk-UA" altLang="en-US" sz="1800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901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37786C6D-3CAF-4A57-A85B-BFD9ABC525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68518" y="2068211"/>
            <a:ext cx="5051576" cy="943856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Звертайтесь, якщо виникнуть ще запитання </a:t>
            </a:r>
            <a:endParaRPr kumimoji="0" lang="en-US" altLang="en-US" sz="2100" b="0" i="0" u="none" strike="noStrike" cap="none" normalizeH="0" baseline="0" dirty="0">
              <a:ln>
                <a:noFill/>
              </a:ln>
              <a:solidFill>
                <a:srgbClr val="202124"/>
              </a:solidFill>
              <a:effectLst/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Деніз Дженнінгс </a:t>
            </a:r>
            <a:endParaRPr kumimoji="0" lang="en-US" altLang="en-US" sz="2100" b="0" i="0" u="none" strike="noStrike" cap="none" normalizeH="0" baseline="0" dirty="0">
              <a:ln>
                <a:noFill/>
              </a:ln>
              <a:solidFill>
                <a:srgbClr val="202124"/>
              </a:solidFill>
              <a:effectLst/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216-987-525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8</a:t>
            </a:r>
            <a:r>
              <a:rPr kumimoji="0" lang="uk-UA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uk-UA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E49B497-49D1-41F6-AABC-A233446906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02172"/>
            <a:ext cx="8956249" cy="651468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Запитання? Детальніше?</a:t>
            </a:r>
            <a:r>
              <a:rPr kumimoji="0" lang="uk-UA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uk-UA" alt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161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ECB7F705-19BB-4D64-8E3B-16CAB57F6FC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66480" y="1651856"/>
            <a:ext cx="3347301" cy="34369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sz="24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  <a:t>Інші можливості Tri-C</a:t>
            </a:r>
            <a:r>
              <a:rPr kumimoji="0" lang="uk-UA" altLang="en-US" sz="24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 </a:t>
            </a:r>
            <a:endParaRPr kumimoji="0" lang="uk-UA" altLang="en-US" sz="2400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D2812B6-4105-4A29-82E4-FC94091409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893244" y="636184"/>
            <a:ext cx="6759804" cy="651468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Набагато більше</a:t>
            </a:r>
            <a:r>
              <a:rPr kumimoji="0" lang="uk-UA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uk-UA" alt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316" name="Picture 4" descr="Tri-C Western Campus Wellness and Recreation: Cleveland, Oh">
            <a:extLst>
              <a:ext uri="{FF2B5EF4-FFF2-40B4-BE49-F238E27FC236}">
                <a16:creationId xmlns:a16="http://schemas.microsoft.com/office/drawing/2014/main" id="{4512C5B7-9771-4A56-AEC9-F16E72450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319" y="1823702"/>
            <a:ext cx="6759804" cy="184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Tri-C: Where Triceratops Roam">
            <a:extLst>
              <a:ext uri="{FF2B5EF4-FFF2-40B4-BE49-F238E27FC236}">
                <a16:creationId xmlns:a16="http://schemas.microsoft.com/office/drawing/2014/main" id="{19D82B41-A1EC-4F5B-A161-3D2297160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31" y="2104289"/>
            <a:ext cx="243840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Tri-C Western Campus Virtual Tour - YouTube">
            <a:extLst>
              <a:ext uri="{FF2B5EF4-FFF2-40B4-BE49-F238E27FC236}">
                <a16:creationId xmlns:a16="http://schemas.microsoft.com/office/drawing/2014/main" id="{C4BB8DC3-7B67-445E-9160-0C173490C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943" y="4504834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Tri-C STEM Unit: Cleveland, Ohio">
            <a:extLst>
              <a:ext uri="{FF2B5EF4-FFF2-40B4-BE49-F238E27FC236}">
                <a16:creationId xmlns:a16="http://schemas.microsoft.com/office/drawing/2014/main" id="{49599B81-5144-45E3-BE9C-932ED166D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959" y="4587368"/>
            <a:ext cx="40386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 descr="Western Campus">
            <a:extLst>
              <a:ext uri="{FF2B5EF4-FFF2-40B4-BE49-F238E27FC236}">
                <a16:creationId xmlns:a16="http://schemas.microsoft.com/office/drawing/2014/main" id="{5BA17342-0E01-4331-85A5-CBA33CF01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7802" y="4587368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1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F0C22C8107674C86A8FD102E388187" ma:contentTypeVersion="7" ma:contentTypeDescription="Create a new document." ma:contentTypeScope="" ma:versionID="72b2601a561d59de24b563790fee6f2c">
  <xsd:schema xmlns:xsd="http://www.w3.org/2001/XMLSchema" xmlns:xs="http://www.w3.org/2001/XMLSchema" xmlns:p="http://schemas.microsoft.com/office/2006/metadata/properties" xmlns:ns3="47e63f72-ac31-4050-af50-2635afaf820a" xmlns:ns4="11fc402b-2502-4cbc-afb3-629463bb411a" targetNamespace="http://schemas.microsoft.com/office/2006/metadata/properties" ma:root="true" ma:fieldsID="dd1bfd5b406ec3c27d80df0bdfcc41b5" ns3:_="" ns4:_="">
    <xsd:import namespace="47e63f72-ac31-4050-af50-2635afaf820a"/>
    <xsd:import namespace="11fc402b-2502-4cbc-afb3-629463bb411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e63f72-ac31-4050-af50-2635afaf82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fc402b-2502-4cbc-afb3-629463bb411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7423BA0-430C-4789-ABED-468A8D63BE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e63f72-ac31-4050-af50-2635afaf820a"/>
    <ds:schemaRef ds:uri="11fc402b-2502-4cbc-afb3-629463bb411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108D222-1209-436D-A0FC-4130B0B6ED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AD0449-9001-4305-BD8F-F0D69D16FB9E}">
  <ds:schemaRefs>
    <ds:schemaRef ds:uri="http://purl.org/dc/terms/"/>
    <ds:schemaRef ds:uri="47e63f72-ac31-4050-af50-2635afaf820a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11fc402b-2502-4cbc-afb3-629463bb411a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245</Words>
  <Application>Microsoft Office PowerPoint</Application>
  <PresentationFormat>Widescreen</PresentationFormat>
  <Paragraphs>33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inherit</vt:lpstr>
      <vt:lpstr>Times New Roman</vt:lpstr>
      <vt:lpstr>Office Theme</vt:lpstr>
      <vt:lpstr>Як я можу стати студентом ESL? </vt:lpstr>
      <vt:lpstr>Подайте заявку на вступ Подайте заявку онлайн на сайті</vt:lpstr>
      <vt:lpstr>Це займе 2-3 дні</vt:lpstr>
      <vt:lpstr>Студентський номер робить</vt:lpstr>
      <vt:lpstr>ДАЛІ</vt:lpstr>
      <vt:lpstr>ДАЛІ</vt:lpstr>
      <vt:lpstr>ДАЛІ</vt:lpstr>
      <vt:lpstr>ДАЛІ</vt:lpstr>
      <vt:lpstr>ДАЛІ</vt:lpstr>
      <vt:lpstr>ДАЛІ</vt:lpstr>
      <vt:lpstr>ДАЛІ</vt:lpstr>
      <vt:lpstr>ПРИМІТКА:</vt:lpstr>
      <vt:lpstr>Запитання? Детальніше? </vt:lpstr>
      <vt:lpstr>Набагато більше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Як я можу стати студентом ESL?</dc:title>
  <dc:creator>Kerezy, John</dc:creator>
  <cp:lastModifiedBy>Kerezy, John</cp:lastModifiedBy>
  <cp:revision>19</cp:revision>
  <dcterms:created xsi:type="dcterms:W3CDTF">2022-07-09T10:17:30Z</dcterms:created>
  <dcterms:modified xsi:type="dcterms:W3CDTF">2022-07-09T15:28:25Z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0x01010033F0C22C8107674C86A8FD102E388187</vt:lpwstr>
  </property>
</Properties>
</file>